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379C5-778C-0D76-B0B4-5706C6777D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250E40-41D6-3AAC-BCC4-1D65D4077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B18FD-973F-C9F2-98A8-7D3EC5974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872DF-E480-44F1-A2AA-2A09417C1E1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AFD4E-8D29-2B6C-FE4C-1A1B58B22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F3E32-EB45-F994-C27C-AD117965C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2E6C-B71A-45D3-846F-F524E0DAD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25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725C7-71EC-3F64-2BF7-78F9F8EB7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F31B03-AEB8-CFC3-22BC-03FE274D6C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1CC95-0BEE-8205-2E9D-61EB2D872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872DF-E480-44F1-A2AA-2A09417C1E1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D7554B-BD9D-2A6C-596D-4067E00E0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CEB36-2610-E84F-F110-61F274040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2E6C-B71A-45D3-846F-F524E0DAD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396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64DD5-D507-80EA-E782-05BE600DC2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6D1C53-54D2-45A3-83B1-A056FBEC3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173CD1-147C-4781-A212-49EF94CA9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872DF-E480-44F1-A2AA-2A09417C1E1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59ED2E-E7BD-0B57-3141-A778BDB49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E1D78-33F7-D4FB-E46F-58D154018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2E6C-B71A-45D3-846F-F524E0DAD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411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C19F3-8EF9-9902-C79F-56BE9E1F6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598DB-05EB-162C-754D-663A5083B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63453-FC7C-C5A4-3055-9E7552D81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872DF-E480-44F1-A2AA-2A09417C1E1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D31CD-2D93-BF1B-252A-CC293CA85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DCB29-44BC-A52D-3FF4-FA580A916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2E6C-B71A-45D3-846F-F524E0DAD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98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6E292-188B-3A4D-B169-65E7844FA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5A36ED-F2DD-5DA8-6B04-8DF1B0CA5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55831-1D37-06D9-60CC-94EEBA1A0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872DF-E480-44F1-A2AA-2A09417C1E1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3F820-9E60-521B-E5DB-69D65C1CB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470DA-0D26-141B-6B0A-1F7CD452D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2E6C-B71A-45D3-846F-F524E0DAD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7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AEF99-9B04-04F3-AC2E-A40B1C559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47F50-EB34-8D94-84F2-3E5899C652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A8B2FE-42BA-260D-9E51-766AAC8A9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4E4190-0D5C-9F10-C438-A040F871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872DF-E480-44F1-A2AA-2A09417C1E1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A3057C-A06C-BC5D-81E2-16161FB21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B5DE58-EB5B-14E2-CF5E-3CA69AD5C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2E6C-B71A-45D3-846F-F524E0DAD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81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11082-F682-F1AA-D23A-EED08A430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6FCCE4-B983-D747-E14B-45C72DB7C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597393-2F97-2162-824D-FD629DD418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24ADE7-65F7-1FD1-CAB7-69EBA03F6D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3CE1D0-6B28-735E-770A-A31857FA17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801ED-C772-47AE-0A8A-E727D8835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872DF-E480-44F1-A2AA-2A09417C1E1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FE59D3-77A2-7785-88A6-4BC888297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73F5C7-88C6-834D-D403-B0069EE24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2E6C-B71A-45D3-846F-F524E0DAD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790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629F6-D47A-2904-1EE1-53EA8CC1D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D2B94D-96E8-9F68-0CA2-7B8A0DE37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872DF-E480-44F1-A2AA-2A09417C1E1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4020C3-37E0-7C99-F25C-8521DBCCE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DC8FFE-A286-85C5-D62D-E7871AAD2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2E6C-B71A-45D3-846F-F524E0DAD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896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485772-B860-A75F-071D-947166B18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872DF-E480-44F1-A2AA-2A09417C1E1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C0419E-D6A0-D7F1-3ACA-52E84FF7B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4BD95-A211-5636-9A51-66BEE0EDA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2E6C-B71A-45D3-846F-F524E0DAD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4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CADFA-84AA-474A-37E1-4D7544D5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BE8FB-CC1C-9E20-3748-F61098EF4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97CE7D-E6B0-07C1-70FD-5BA203ACB1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9F7D55-9CFA-6B68-7A48-EE4056F27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872DF-E480-44F1-A2AA-2A09417C1E1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D8E21F-FC29-A8DB-CED2-E60198A2B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D2A310-D40D-141F-9ACE-8CC47B081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2E6C-B71A-45D3-846F-F524E0DAD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98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D6715-9B41-D7D3-FB49-2E94D8442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99E881-88B0-556C-0990-D2595D0FC0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BFCDA0-1ECF-982A-1B32-55E7728E8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1C1668-8B18-6421-1517-CB1A4CEE6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872DF-E480-44F1-A2AA-2A09417C1E1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3979C1-B688-EEE5-E518-2FB7362E1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E78FD8-18A4-3C0B-0013-E09407777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2E6C-B71A-45D3-846F-F524E0DAD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3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3E4303-1F5C-80AE-F13A-9E09F8097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E5FC35-A974-6DAA-243B-4CC72BE9A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60984-AA4D-B762-0C1C-DC2D6C6E2C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872DF-E480-44F1-A2AA-2A09417C1E1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EAD6C-7C45-1DA6-F66D-8FD9070E01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F568D-552E-4DDB-0B37-21D1D21093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72E6C-B71A-45D3-846F-F524E0DAD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14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BC5051F-9EA1-B9D7-2A71-A5E6D82622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734177"/>
              </p:ext>
            </p:extLst>
          </p:nvPr>
        </p:nvGraphicFramePr>
        <p:xfrm>
          <a:off x="491616" y="361338"/>
          <a:ext cx="11208769" cy="61353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2213">
                  <a:extLst>
                    <a:ext uri="{9D8B030D-6E8A-4147-A177-3AD203B41FA5}">
                      <a16:colId xmlns:a16="http://schemas.microsoft.com/office/drawing/2014/main" val="3425737125"/>
                    </a:ext>
                  </a:extLst>
                </a:gridCol>
                <a:gridCol w="862213">
                  <a:extLst>
                    <a:ext uri="{9D8B030D-6E8A-4147-A177-3AD203B41FA5}">
                      <a16:colId xmlns:a16="http://schemas.microsoft.com/office/drawing/2014/main" val="1322970783"/>
                    </a:ext>
                  </a:extLst>
                </a:gridCol>
                <a:gridCol w="862213">
                  <a:extLst>
                    <a:ext uri="{9D8B030D-6E8A-4147-A177-3AD203B41FA5}">
                      <a16:colId xmlns:a16="http://schemas.microsoft.com/office/drawing/2014/main" val="2519225006"/>
                    </a:ext>
                  </a:extLst>
                </a:gridCol>
                <a:gridCol w="862213">
                  <a:extLst>
                    <a:ext uri="{9D8B030D-6E8A-4147-A177-3AD203B41FA5}">
                      <a16:colId xmlns:a16="http://schemas.microsoft.com/office/drawing/2014/main" val="800027353"/>
                    </a:ext>
                  </a:extLst>
                </a:gridCol>
                <a:gridCol w="862213">
                  <a:extLst>
                    <a:ext uri="{9D8B030D-6E8A-4147-A177-3AD203B41FA5}">
                      <a16:colId xmlns:a16="http://schemas.microsoft.com/office/drawing/2014/main" val="3737053785"/>
                    </a:ext>
                  </a:extLst>
                </a:gridCol>
                <a:gridCol w="862213">
                  <a:extLst>
                    <a:ext uri="{9D8B030D-6E8A-4147-A177-3AD203B41FA5}">
                      <a16:colId xmlns:a16="http://schemas.microsoft.com/office/drawing/2014/main" val="2358027682"/>
                    </a:ext>
                  </a:extLst>
                </a:gridCol>
                <a:gridCol w="862213">
                  <a:extLst>
                    <a:ext uri="{9D8B030D-6E8A-4147-A177-3AD203B41FA5}">
                      <a16:colId xmlns:a16="http://schemas.microsoft.com/office/drawing/2014/main" val="4238769257"/>
                    </a:ext>
                  </a:extLst>
                </a:gridCol>
                <a:gridCol w="862213">
                  <a:extLst>
                    <a:ext uri="{9D8B030D-6E8A-4147-A177-3AD203B41FA5}">
                      <a16:colId xmlns:a16="http://schemas.microsoft.com/office/drawing/2014/main" val="4116354806"/>
                    </a:ext>
                  </a:extLst>
                </a:gridCol>
                <a:gridCol w="862213">
                  <a:extLst>
                    <a:ext uri="{9D8B030D-6E8A-4147-A177-3AD203B41FA5}">
                      <a16:colId xmlns:a16="http://schemas.microsoft.com/office/drawing/2014/main" val="639831897"/>
                    </a:ext>
                  </a:extLst>
                </a:gridCol>
                <a:gridCol w="862213">
                  <a:extLst>
                    <a:ext uri="{9D8B030D-6E8A-4147-A177-3AD203B41FA5}">
                      <a16:colId xmlns:a16="http://schemas.microsoft.com/office/drawing/2014/main" val="4203646762"/>
                    </a:ext>
                  </a:extLst>
                </a:gridCol>
                <a:gridCol w="862213">
                  <a:extLst>
                    <a:ext uri="{9D8B030D-6E8A-4147-A177-3AD203B41FA5}">
                      <a16:colId xmlns:a16="http://schemas.microsoft.com/office/drawing/2014/main" val="2619609237"/>
                    </a:ext>
                  </a:extLst>
                </a:gridCol>
                <a:gridCol w="862213">
                  <a:extLst>
                    <a:ext uri="{9D8B030D-6E8A-4147-A177-3AD203B41FA5}">
                      <a16:colId xmlns:a16="http://schemas.microsoft.com/office/drawing/2014/main" val="1132593601"/>
                    </a:ext>
                  </a:extLst>
                </a:gridCol>
                <a:gridCol w="862213">
                  <a:extLst>
                    <a:ext uri="{9D8B030D-6E8A-4147-A177-3AD203B41FA5}">
                      <a16:colId xmlns:a16="http://schemas.microsoft.com/office/drawing/2014/main" val="925959382"/>
                    </a:ext>
                  </a:extLst>
                </a:gridCol>
              </a:tblGrid>
              <a:tr h="47194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026823"/>
                  </a:ext>
                </a:extLst>
              </a:tr>
              <a:tr h="4719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431256"/>
                  </a:ext>
                </a:extLst>
              </a:tr>
              <a:tr h="4719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8058196"/>
                  </a:ext>
                </a:extLst>
              </a:tr>
              <a:tr h="4719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4170352"/>
                  </a:ext>
                </a:extLst>
              </a:tr>
              <a:tr h="4719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946294"/>
                  </a:ext>
                </a:extLst>
              </a:tr>
              <a:tr h="4719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8369642"/>
                  </a:ext>
                </a:extLst>
              </a:tr>
              <a:tr h="4719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408167"/>
                  </a:ext>
                </a:extLst>
              </a:tr>
              <a:tr h="4719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716574"/>
                  </a:ext>
                </a:extLst>
              </a:tr>
              <a:tr h="4719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0932044"/>
                  </a:ext>
                </a:extLst>
              </a:tr>
              <a:tr h="4719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03A3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692297"/>
                  </a:ext>
                </a:extLst>
              </a:tr>
              <a:tr h="4719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17032"/>
                  </a:ext>
                </a:extLst>
              </a:tr>
              <a:tr h="4719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632565"/>
                  </a:ext>
                </a:extLst>
              </a:tr>
              <a:tr h="4719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44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622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1</cp:revision>
  <dcterms:created xsi:type="dcterms:W3CDTF">2025-07-04T23:18:47Z</dcterms:created>
  <dcterms:modified xsi:type="dcterms:W3CDTF">2025-07-04T23:21:49Z</dcterms:modified>
</cp:coreProperties>
</file>